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7" r:id="rId3"/>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3549D"/>
    <a:srgbClr val="EB1B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34"/>
    <p:restoredTop sz="94682"/>
  </p:normalViewPr>
  <p:slideViewPr>
    <p:cSldViewPr snapToGrid="0">
      <p:cViewPr varScale="1">
        <p:scale>
          <a:sx n="114" d="100"/>
          <a:sy n="114" d="100"/>
        </p:scale>
        <p:origin x="176"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slide" Target="slides/slide2.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C94EC820-9E27-F84D-A3B7-5C668C6ADFBD}" type="datetimeFigureOut">
              <a:t>9/6/25</a:t>
            </a:fld>
            <a:endParaRPr lang="en-VN"/>
          </a:p>
        </p:txBody>
      </p:sp>
      <p:sp>
        <p:nvSpPr>
          <p:cNvPr id="5" name="Footer Placeholder 4"/>
          <p:cNvSpPr>
            <a:spLocks noGrp="1"/>
          </p:cNvSpPr>
          <p:nvPr>
            <p:ph type="ftr" sz="quarter" idx="11"/>
          </p:nvPr>
        </p:nvSpPr>
        <p:spPr/>
        <p:txBody>
          <a:bodyPr/>
          <a:lstStyle/>
          <a:p>
            <a:endParaRPr lang="en-VN"/>
          </a:p>
        </p:txBody>
      </p:sp>
      <p:sp>
        <p:nvSpPr>
          <p:cNvPr id="6" name="Slide Number Placeholder 5"/>
          <p:cNvSpPr>
            <a:spLocks noGrp="1"/>
          </p:cNvSpPr>
          <p:nvPr>
            <p:ph type="sldNum" sz="quarter" idx="12"/>
          </p:nvPr>
        </p:nvSpPr>
        <p:spPr/>
        <p:txBody>
          <a:bodyPr/>
          <a:lstStyle/>
          <a:p>
            <a:fld id="{38C1E821-AA32-914D-B6A5-C980768F92F3}" type="slidenum">
              <a:t>‹#›</a:t>
            </a:fld>
            <a:endParaRPr lang="en-VN"/>
          </a:p>
        </p:txBody>
      </p:sp>
    </p:spTree>
    <p:extLst>
      <p:ext uri="{BB962C8B-B14F-4D97-AF65-F5344CB8AC3E}">
        <p14:creationId xmlns:p14="http://schemas.microsoft.com/office/powerpoint/2010/main" val="15286244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94EC820-9E27-F84D-A3B7-5C668C6ADFBD}" type="datetimeFigureOut">
              <a:t>9/6/25</a:t>
            </a:fld>
            <a:endParaRPr lang="en-VN"/>
          </a:p>
        </p:txBody>
      </p:sp>
      <p:sp>
        <p:nvSpPr>
          <p:cNvPr id="5" name="Footer Placeholder 4"/>
          <p:cNvSpPr>
            <a:spLocks noGrp="1"/>
          </p:cNvSpPr>
          <p:nvPr>
            <p:ph type="ftr" sz="quarter" idx="11"/>
          </p:nvPr>
        </p:nvSpPr>
        <p:spPr/>
        <p:txBody>
          <a:bodyPr/>
          <a:lstStyle/>
          <a:p>
            <a:endParaRPr lang="en-VN"/>
          </a:p>
        </p:txBody>
      </p:sp>
      <p:sp>
        <p:nvSpPr>
          <p:cNvPr id="6" name="Slide Number Placeholder 5"/>
          <p:cNvSpPr>
            <a:spLocks noGrp="1"/>
          </p:cNvSpPr>
          <p:nvPr>
            <p:ph type="sldNum" sz="quarter" idx="12"/>
          </p:nvPr>
        </p:nvSpPr>
        <p:spPr/>
        <p:txBody>
          <a:bodyPr/>
          <a:lstStyle/>
          <a:p>
            <a:fld id="{38C1E821-AA32-914D-B6A5-C980768F92F3}" type="slidenum">
              <a:t>‹#›</a:t>
            </a:fld>
            <a:endParaRPr lang="en-VN"/>
          </a:p>
        </p:txBody>
      </p:sp>
    </p:spTree>
    <p:extLst>
      <p:ext uri="{BB962C8B-B14F-4D97-AF65-F5344CB8AC3E}">
        <p14:creationId xmlns:p14="http://schemas.microsoft.com/office/powerpoint/2010/main" val="4077105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94EC820-9E27-F84D-A3B7-5C668C6ADFBD}" type="datetimeFigureOut">
              <a:t>9/6/25</a:t>
            </a:fld>
            <a:endParaRPr lang="en-VN"/>
          </a:p>
        </p:txBody>
      </p:sp>
      <p:sp>
        <p:nvSpPr>
          <p:cNvPr id="5" name="Footer Placeholder 4"/>
          <p:cNvSpPr>
            <a:spLocks noGrp="1"/>
          </p:cNvSpPr>
          <p:nvPr>
            <p:ph type="ftr" sz="quarter" idx="11"/>
          </p:nvPr>
        </p:nvSpPr>
        <p:spPr/>
        <p:txBody>
          <a:bodyPr/>
          <a:lstStyle/>
          <a:p>
            <a:endParaRPr lang="en-VN"/>
          </a:p>
        </p:txBody>
      </p:sp>
      <p:sp>
        <p:nvSpPr>
          <p:cNvPr id="6" name="Slide Number Placeholder 5"/>
          <p:cNvSpPr>
            <a:spLocks noGrp="1"/>
          </p:cNvSpPr>
          <p:nvPr>
            <p:ph type="sldNum" sz="quarter" idx="12"/>
          </p:nvPr>
        </p:nvSpPr>
        <p:spPr/>
        <p:txBody>
          <a:bodyPr/>
          <a:lstStyle/>
          <a:p>
            <a:fld id="{38C1E821-AA32-914D-B6A5-C980768F92F3}" type="slidenum">
              <a:t>‹#›</a:t>
            </a:fld>
            <a:endParaRPr lang="en-VN"/>
          </a:p>
        </p:txBody>
      </p:sp>
    </p:spTree>
    <p:extLst>
      <p:ext uri="{BB962C8B-B14F-4D97-AF65-F5344CB8AC3E}">
        <p14:creationId xmlns:p14="http://schemas.microsoft.com/office/powerpoint/2010/main" val="27306727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94EC820-9E27-F84D-A3B7-5C668C6ADFBD}" type="datetimeFigureOut">
              <a:t>9/6/25</a:t>
            </a:fld>
            <a:endParaRPr lang="en-VN"/>
          </a:p>
        </p:txBody>
      </p:sp>
      <p:sp>
        <p:nvSpPr>
          <p:cNvPr id="5" name="Footer Placeholder 4"/>
          <p:cNvSpPr>
            <a:spLocks noGrp="1"/>
          </p:cNvSpPr>
          <p:nvPr>
            <p:ph type="ftr" sz="quarter" idx="11"/>
          </p:nvPr>
        </p:nvSpPr>
        <p:spPr/>
        <p:txBody>
          <a:bodyPr/>
          <a:lstStyle/>
          <a:p>
            <a:endParaRPr lang="en-VN"/>
          </a:p>
        </p:txBody>
      </p:sp>
      <p:sp>
        <p:nvSpPr>
          <p:cNvPr id="6" name="Slide Number Placeholder 5"/>
          <p:cNvSpPr>
            <a:spLocks noGrp="1"/>
          </p:cNvSpPr>
          <p:nvPr>
            <p:ph type="sldNum" sz="quarter" idx="12"/>
          </p:nvPr>
        </p:nvSpPr>
        <p:spPr/>
        <p:txBody>
          <a:bodyPr/>
          <a:lstStyle/>
          <a:p>
            <a:fld id="{38C1E821-AA32-914D-B6A5-C980768F92F3}" type="slidenum">
              <a:t>‹#›</a:t>
            </a:fld>
            <a:endParaRPr lang="en-VN"/>
          </a:p>
        </p:txBody>
      </p:sp>
    </p:spTree>
    <p:extLst>
      <p:ext uri="{BB962C8B-B14F-4D97-AF65-F5344CB8AC3E}">
        <p14:creationId xmlns:p14="http://schemas.microsoft.com/office/powerpoint/2010/main" val="20863705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94EC820-9E27-F84D-A3B7-5C668C6ADFBD}" type="datetimeFigureOut">
              <a:t>9/6/25</a:t>
            </a:fld>
            <a:endParaRPr lang="en-VN"/>
          </a:p>
        </p:txBody>
      </p:sp>
      <p:sp>
        <p:nvSpPr>
          <p:cNvPr id="5" name="Footer Placeholder 4"/>
          <p:cNvSpPr>
            <a:spLocks noGrp="1"/>
          </p:cNvSpPr>
          <p:nvPr>
            <p:ph type="ftr" sz="quarter" idx="11"/>
          </p:nvPr>
        </p:nvSpPr>
        <p:spPr/>
        <p:txBody>
          <a:bodyPr/>
          <a:lstStyle/>
          <a:p>
            <a:endParaRPr lang="en-VN"/>
          </a:p>
        </p:txBody>
      </p:sp>
      <p:sp>
        <p:nvSpPr>
          <p:cNvPr id="6" name="Slide Number Placeholder 5"/>
          <p:cNvSpPr>
            <a:spLocks noGrp="1"/>
          </p:cNvSpPr>
          <p:nvPr>
            <p:ph type="sldNum" sz="quarter" idx="12"/>
          </p:nvPr>
        </p:nvSpPr>
        <p:spPr/>
        <p:txBody>
          <a:bodyPr/>
          <a:lstStyle/>
          <a:p>
            <a:fld id="{38C1E821-AA32-914D-B6A5-C980768F92F3}" type="slidenum">
              <a:t>‹#›</a:t>
            </a:fld>
            <a:endParaRPr lang="en-VN"/>
          </a:p>
        </p:txBody>
      </p:sp>
    </p:spTree>
    <p:extLst>
      <p:ext uri="{BB962C8B-B14F-4D97-AF65-F5344CB8AC3E}">
        <p14:creationId xmlns:p14="http://schemas.microsoft.com/office/powerpoint/2010/main" val="23201178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81038" y="1825625"/>
            <a:ext cx="421005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014913" y="1825625"/>
            <a:ext cx="421005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94EC820-9E27-F84D-A3B7-5C668C6ADFBD}" type="datetimeFigureOut">
              <a:t>9/6/25</a:t>
            </a:fld>
            <a:endParaRPr lang="en-VN"/>
          </a:p>
        </p:txBody>
      </p:sp>
      <p:sp>
        <p:nvSpPr>
          <p:cNvPr id="6" name="Footer Placeholder 5"/>
          <p:cNvSpPr>
            <a:spLocks noGrp="1"/>
          </p:cNvSpPr>
          <p:nvPr>
            <p:ph type="ftr" sz="quarter" idx="11"/>
          </p:nvPr>
        </p:nvSpPr>
        <p:spPr/>
        <p:txBody>
          <a:bodyPr/>
          <a:lstStyle/>
          <a:p>
            <a:endParaRPr lang="en-VN"/>
          </a:p>
        </p:txBody>
      </p:sp>
      <p:sp>
        <p:nvSpPr>
          <p:cNvPr id="7" name="Slide Number Placeholder 6"/>
          <p:cNvSpPr>
            <a:spLocks noGrp="1"/>
          </p:cNvSpPr>
          <p:nvPr>
            <p:ph type="sldNum" sz="quarter" idx="12"/>
          </p:nvPr>
        </p:nvSpPr>
        <p:spPr/>
        <p:txBody>
          <a:bodyPr/>
          <a:lstStyle/>
          <a:p>
            <a:fld id="{38C1E821-AA32-914D-B6A5-C980768F92F3}" type="slidenum">
              <a:t>‹#›</a:t>
            </a:fld>
            <a:endParaRPr lang="en-VN"/>
          </a:p>
        </p:txBody>
      </p:sp>
    </p:spTree>
    <p:extLst>
      <p:ext uri="{BB962C8B-B14F-4D97-AF65-F5344CB8AC3E}">
        <p14:creationId xmlns:p14="http://schemas.microsoft.com/office/powerpoint/2010/main" val="16015846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6"/>
            <a:ext cx="8543925" cy="1325563"/>
          </a:xfrm>
        </p:spPr>
        <p:txBody>
          <a:bodyPr/>
          <a:lstStyle/>
          <a:p>
            <a:r>
              <a:rPr lang="en-US" dirty="0"/>
              <a:t>Click to edit Master title style</a:t>
            </a:r>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82329" y="2505075"/>
            <a:ext cx="4190702"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5014913" y="2505075"/>
            <a:ext cx="4211340"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94EC820-9E27-F84D-A3B7-5C668C6ADFBD}" type="datetimeFigureOut">
              <a:t>9/6/25</a:t>
            </a:fld>
            <a:endParaRPr lang="en-VN"/>
          </a:p>
        </p:txBody>
      </p:sp>
      <p:sp>
        <p:nvSpPr>
          <p:cNvPr id="8" name="Footer Placeholder 7"/>
          <p:cNvSpPr>
            <a:spLocks noGrp="1"/>
          </p:cNvSpPr>
          <p:nvPr>
            <p:ph type="ftr" sz="quarter" idx="11"/>
          </p:nvPr>
        </p:nvSpPr>
        <p:spPr/>
        <p:txBody>
          <a:bodyPr/>
          <a:lstStyle/>
          <a:p>
            <a:endParaRPr lang="en-VN"/>
          </a:p>
        </p:txBody>
      </p:sp>
      <p:sp>
        <p:nvSpPr>
          <p:cNvPr id="9" name="Slide Number Placeholder 8"/>
          <p:cNvSpPr>
            <a:spLocks noGrp="1"/>
          </p:cNvSpPr>
          <p:nvPr>
            <p:ph type="sldNum" sz="quarter" idx="12"/>
          </p:nvPr>
        </p:nvSpPr>
        <p:spPr/>
        <p:txBody>
          <a:bodyPr/>
          <a:lstStyle/>
          <a:p>
            <a:fld id="{38C1E821-AA32-914D-B6A5-C980768F92F3}" type="slidenum">
              <a:t>‹#›</a:t>
            </a:fld>
            <a:endParaRPr lang="en-VN"/>
          </a:p>
        </p:txBody>
      </p:sp>
    </p:spTree>
    <p:extLst>
      <p:ext uri="{BB962C8B-B14F-4D97-AF65-F5344CB8AC3E}">
        <p14:creationId xmlns:p14="http://schemas.microsoft.com/office/powerpoint/2010/main" val="18139836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94EC820-9E27-F84D-A3B7-5C668C6ADFBD}" type="datetimeFigureOut">
              <a:t>9/6/25</a:t>
            </a:fld>
            <a:endParaRPr lang="en-VN"/>
          </a:p>
        </p:txBody>
      </p:sp>
      <p:sp>
        <p:nvSpPr>
          <p:cNvPr id="4" name="Footer Placeholder 3"/>
          <p:cNvSpPr>
            <a:spLocks noGrp="1"/>
          </p:cNvSpPr>
          <p:nvPr>
            <p:ph type="ftr" sz="quarter" idx="11"/>
          </p:nvPr>
        </p:nvSpPr>
        <p:spPr/>
        <p:txBody>
          <a:bodyPr/>
          <a:lstStyle/>
          <a:p>
            <a:endParaRPr lang="en-VN"/>
          </a:p>
        </p:txBody>
      </p:sp>
      <p:sp>
        <p:nvSpPr>
          <p:cNvPr id="5" name="Slide Number Placeholder 4"/>
          <p:cNvSpPr>
            <a:spLocks noGrp="1"/>
          </p:cNvSpPr>
          <p:nvPr>
            <p:ph type="sldNum" sz="quarter" idx="12"/>
          </p:nvPr>
        </p:nvSpPr>
        <p:spPr/>
        <p:txBody>
          <a:bodyPr/>
          <a:lstStyle/>
          <a:p>
            <a:fld id="{38C1E821-AA32-914D-B6A5-C980768F92F3}" type="slidenum">
              <a:t>‹#›</a:t>
            </a:fld>
            <a:endParaRPr lang="en-VN"/>
          </a:p>
        </p:txBody>
      </p:sp>
    </p:spTree>
    <p:extLst>
      <p:ext uri="{BB962C8B-B14F-4D97-AF65-F5344CB8AC3E}">
        <p14:creationId xmlns:p14="http://schemas.microsoft.com/office/powerpoint/2010/main" val="12959918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4EC820-9E27-F84D-A3B7-5C668C6ADFBD}" type="datetimeFigureOut">
              <a:t>9/6/25</a:t>
            </a:fld>
            <a:endParaRPr lang="en-VN"/>
          </a:p>
        </p:txBody>
      </p:sp>
      <p:sp>
        <p:nvSpPr>
          <p:cNvPr id="3" name="Footer Placeholder 2"/>
          <p:cNvSpPr>
            <a:spLocks noGrp="1"/>
          </p:cNvSpPr>
          <p:nvPr>
            <p:ph type="ftr" sz="quarter" idx="11"/>
          </p:nvPr>
        </p:nvSpPr>
        <p:spPr/>
        <p:txBody>
          <a:bodyPr/>
          <a:lstStyle/>
          <a:p>
            <a:endParaRPr lang="en-VN"/>
          </a:p>
        </p:txBody>
      </p:sp>
      <p:sp>
        <p:nvSpPr>
          <p:cNvPr id="4" name="Slide Number Placeholder 3"/>
          <p:cNvSpPr>
            <a:spLocks noGrp="1"/>
          </p:cNvSpPr>
          <p:nvPr>
            <p:ph type="sldNum" sz="quarter" idx="12"/>
          </p:nvPr>
        </p:nvSpPr>
        <p:spPr/>
        <p:txBody>
          <a:bodyPr/>
          <a:lstStyle/>
          <a:p>
            <a:fld id="{38C1E821-AA32-914D-B6A5-C980768F92F3}" type="slidenum">
              <a:t>‹#›</a:t>
            </a:fld>
            <a:endParaRPr lang="en-VN"/>
          </a:p>
        </p:txBody>
      </p:sp>
    </p:spTree>
    <p:extLst>
      <p:ext uri="{BB962C8B-B14F-4D97-AF65-F5344CB8AC3E}">
        <p14:creationId xmlns:p14="http://schemas.microsoft.com/office/powerpoint/2010/main" val="34885707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4211340" y="987426"/>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94EC820-9E27-F84D-A3B7-5C668C6ADFBD}" type="datetimeFigureOut">
              <a:t>9/6/25</a:t>
            </a:fld>
            <a:endParaRPr lang="en-VN"/>
          </a:p>
        </p:txBody>
      </p:sp>
      <p:sp>
        <p:nvSpPr>
          <p:cNvPr id="6" name="Footer Placeholder 5"/>
          <p:cNvSpPr>
            <a:spLocks noGrp="1"/>
          </p:cNvSpPr>
          <p:nvPr>
            <p:ph type="ftr" sz="quarter" idx="11"/>
          </p:nvPr>
        </p:nvSpPr>
        <p:spPr/>
        <p:txBody>
          <a:bodyPr/>
          <a:lstStyle/>
          <a:p>
            <a:endParaRPr lang="en-VN"/>
          </a:p>
        </p:txBody>
      </p:sp>
      <p:sp>
        <p:nvSpPr>
          <p:cNvPr id="7" name="Slide Number Placeholder 6"/>
          <p:cNvSpPr>
            <a:spLocks noGrp="1"/>
          </p:cNvSpPr>
          <p:nvPr>
            <p:ph type="sldNum" sz="quarter" idx="12"/>
          </p:nvPr>
        </p:nvSpPr>
        <p:spPr/>
        <p:txBody>
          <a:bodyPr/>
          <a:lstStyle/>
          <a:p>
            <a:fld id="{38C1E821-AA32-914D-B6A5-C980768F92F3}" type="slidenum">
              <a:t>‹#›</a:t>
            </a:fld>
            <a:endParaRPr lang="en-VN"/>
          </a:p>
        </p:txBody>
      </p:sp>
    </p:spTree>
    <p:extLst>
      <p:ext uri="{BB962C8B-B14F-4D97-AF65-F5344CB8AC3E}">
        <p14:creationId xmlns:p14="http://schemas.microsoft.com/office/powerpoint/2010/main" val="24945280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4211340" y="987426"/>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94EC820-9E27-F84D-A3B7-5C668C6ADFBD}" type="datetimeFigureOut">
              <a:t>9/6/25</a:t>
            </a:fld>
            <a:endParaRPr lang="en-VN"/>
          </a:p>
        </p:txBody>
      </p:sp>
      <p:sp>
        <p:nvSpPr>
          <p:cNvPr id="6" name="Footer Placeholder 5"/>
          <p:cNvSpPr>
            <a:spLocks noGrp="1"/>
          </p:cNvSpPr>
          <p:nvPr>
            <p:ph type="ftr" sz="quarter" idx="11"/>
          </p:nvPr>
        </p:nvSpPr>
        <p:spPr/>
        <p:txBody>
          <a:bodyPr/>
          <a:lstStyle/>
          <a:p>
            <a:endParaRPr lang="en-VN"/>
          </a:p>
        </p:txBody>
      </p:sp>
      <p:sp>
        <p:nvSpPr>
          <p:cNvPr id="7" name="Slide Number Placeholder 6"/>
          <p:cNvSpPr>
            <a:spLocks noGrp="1"/>
          </p:cNvSpPr>
          <p:nvPr>
            <p:ph type="sldNum" sz="quarter" idx="12"/>
          </p:nvPr>
        </p:nvSpPr>
        <p:spPr/>
        <p:txBody>
          <a:bodyPr/>
          <a:lstStyle/>
          <a:p>
            <a:fld id="{38C1E821-AA32-914D-B6A5-C980768F92F3}" type="slidenum">
              <a:t>‹#›</a:t>
            </a:fld>
            <a:endParaRPr lang="en-VN"/>
          </a:p>
        </p:txBody>
      </p:sp>
    </p:spTree>
    <p:extLst>
      <p:ext uri="{BB962C8B-B14F-4D97-AF65-F5344CB8AC3E}">
        <p14:creationId xmlns:p14="http://schemas.microsoft.com/office/powerpoint/2010/main" val="25877554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6"/>
            <a:ext cx="8543925"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94EC820-9E27-F84D-A3B7-5C668C6ADFBD}" type="datetimeFigureOut">
              <a:t>9/6/25</a:t>
            </a:fld>
            <a:endParaRPr lang="en-VN"/>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VN"/>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8C1E821-AA32-914D-B6A5-C980768F92F3}" type="slidenum">
              <a:t>‹#›</a:t>
            </a:fld>
            <a:endParaRPr lang="en-VN"/>
          </a:p>
        </p:txBody>
      </p:sp>
    </p:spTree>
    <p:extLst>
      <p:ext uri="{BB962C8B-B14F-4D97-AF65-F5344CB8AC3E}">
        <p14:creationId xmlns:p14="http://schemas.microsoft.com/office/powerpoint/2010/main" val="28253405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BBAB71B-E0F7-B777-90C6-7B31E3CECDE8}"/>
              </a:ext>
            </a:extLst>
          </p:cNvPr>
          <p:cNvSpPr txBox="1"/>
          <p:nvPr/>
        </p:nvSpPr>
        <p:spPr>
          <a:xfrm>
            <a:off x="6144323" y="1750741"/>
            <a:ext cx="2698595" cy="769441"/>
          </a:xfrm>
          <a:prstGeom prst="rect">
            <a:avLst/>
          </a:prstGeom>
          <a:noFill/>
        </p:spPr>
        <p:txBody>
          <a:bodyPr wrap="square" rtlCol="0">
            <a:spAutoFit/>
          </a:bodyPr>
          <a:lstStyle/>
          <a:p>
            <a:pPr algn="ctr"/>
            <a:r>
              <a:rPr lang="en-VN" sz="4400" b="1">
                <a:solidFill>
                  <a:srgbClr val="FFFF00"/>
                </a:solidFill>
                <a:latin typeface="Arial" panose="020B0604020202020204" pitchFamily="34" charset="0"/>
                <a:cs typeface="Arial" panose="020B0604020202020204" pitchFamily="34" charset="0"/>
              </a:rPr>
              <a:t>THƯ MỜI</a:t>
            </a:r>
          </a:p>
        </p:txBody>
      </p:sp>
      <p:sp>
        <p:nvSpPr>
          <p:cNvPr id="7" name="TextBox 6">
            <a:extLst>
              <a:ext uri="{FF2B5EF4-FFF2-40B4-BE49-F238E27FC236}">
                <a16:creationId xmlns:a16="http://schemas.microsoft.com/office/drawing/2014/main" id="{E7AD33B7-ABFE-AA19-8C9A-67DE429AFA7E}"/>
              </a:ext>
            </a:extLst>
          </p:cNvPr>
          <p:cNvSpPr txBox="1"/>
          <p:nvPr/>
        </p:nvSpPr>
        <p:spPr>
          <a:xfrm>
            <a:off x="5374888" y="2575931"/>
            <a:ext cx="4237464" cy="1323439"/>
          </a:xfrm>
          <a:prstGeom prst="rect">
            <a:avLst/>
          </a:prstGeom>
          <a:noFill/>
        </p:spPr>
        <p:txBody>
          <a:bodyPr wrap="square" rtlCol="0">
            <a:spAutoFit/>
          </a:bodyPr>
          <a:lstStyle/>
          <a:p>
            <a:pPr algn="ctr"/>
            <a:r>
              <a:rPr lang="vi-VN" sz="2000" b="1">
                <a:solidFill>
                  <a:schemeClr val="bg1"/>
                </a:solidFill>
                <a:latin typeface="Arial" panose="020B0604020202020204" pitchFamily="34" charset="0"/>
                <a:cs typeface="Arial" panose="020B0604020202020204" pitchFamily="34" charset="0"/>
              </a:rPr>
              <a:t>THAM DỰ LỄ TỐT NGHIỆP</a:t>
            </a:r>
          </a:p>
          <a:p>
            <a:pPr algn="ctr"/>
            <a:r>
              <a:rPr lang="vi-VN" sz="2000" b="1">
                <a:solidFill>
                  <a:schemeClr val="bg1"/>
                </a:solidFill>
                <a:latin typeface="Arial" panose="020B0604020202020204" pitchFamily="34" charset="0"/>
                <a:cs typeface="Arial" panose="020B0604020202020204" pitchFamily="34" charset="0"/>
              </a:rPr>
              <a:t>VÀ TRAO BẰNG TỐT NGHIỆP THẠC SĨ, KỸ SƯ, CỬ NHÂN</a:t>
            </a:r>
          </a:p>
          <a:p>
            <a:pPr algn="ctr"/>
            <a:r>
              <a:rPr lang="vi-VN" sz="2000" b="1">
                <a:solidFill>
                  <a:schemeClr val="bg1"/>
                </a:solidFill>
                <a:latin typeface="Arial" panose="020B0604020202020204" pitchFamily="34" charset="0"/>
                <a:cs typeface="Arial" panose="020B0604020202020204" pitchFamily="34" charset="0"/>
              </a:rPr>
              <a:t>ĐỢT 1 NĂM 2025</a:t>
            </a:r>
          </a:p>
        </p:txBody>
      </p:sp>
    </p:spTree>
    <p:extLst>
      <p:ext uri="{BB962C8B-B14F-4D97-AF65-F5344CB8AC3E}">
        <p14:creationId xmlns:p14="http://schemas.microsoft.com/office/powerpoint/2010/main" val="38324426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618E71B-CFBC-2BDC-2A86-51CD5C7E26F9}"/>
              </a:ext>
            </a:extLst>
          </p:cNvPr>
          <p:cNvSpPr txBox="1"/>
          <p:nvPr/>
        </p:nvSpPr>
        <p:spPr>
          <a:xfrm>
            <a:off x="5140711" y="345687"/>
            <a:ext cx="4538547" cy="292388"/>
          </a:xfrm>
          <a:prstGeom prst="rect">
            <a:avLst/>
          </a:prstGeom>
          <a:noFill/>
        </p:spPr>
        <p:txBody>
          <a:bodyPr wrap="square" rtlCol="0">
            <a:spAutoFit/>
          </a:bodyPr>
          <a:lstStyle/>
          <a:p>
            <a:pPr algn="ctr"/>
            <a:r>
              <a:rPr lang="vi-VN" sz="1300" b="1">
                <a:solidFill>
                  <a:srgbClr val="03549D"/>
                </a:solidFill>
                <a:latin typeface="Arial" panose="020B0604020202020204" pitchFamily="34" charset="0"/>
                <a:cs typeface="Arial" panose="020B0604020202020204" pitchFamily="34" charset="0"/>
              </a:rPr>
              <a:t>TRƯỜNG ĐẠI HỌC CÔNG THƯƠNG TP. HCM</a:t>
            </a:r>
          </a:p>
        </p:txBody>
      </p:sp>
      <p:sp>
        <p:nvSpPr>
          <p:cNvPr id="3" name="TextBox 2">
            <a:extLst>
              <a:ext uri="{FF2B5EF4-FFF2-40B4-BE49-F238E27FC236}">
                <a16:creationId xmlns:a16="http://schemas.microsoft.com/office/drawing/2014/main" id="{9EA7641A-E228-0436-7EDE-C2268CFCA1F4}"/>
              </a:ext>
            </a:extLst>
          </p:cNvPr>
          <p:cNvSpPr txBox="1"/>
          <p:nvPr/>
        </p:nvSpPr>
        <p:spPr>
          <a:xfrm>
            <a:off x="5151861" y="959003"/>
            <a:ext cx="4538547" cy="338554"/>
          </a:xfrm>
          <a:prstGeom prst="rect">
            <a:avLst/>
          </a:prstGeom>
          <a:noFill/>
        </p:spPr>
        <p:txBody>
          <a:bodyPr wrap="square" rtlCol="0">
            <a:spAutoFit/>
          </a:bodyPr>
          <a:lstStyle/>
          <a:p>
            <a:pPr algn="ctr"/>
            <a:r>
              <a:rPr lang="vi-VN" sz="1600" b="1">
                <a:solidFill>
                  <a:srgbClr val="EB1B25"/>
                </a:solidFill>
                <a:latin typeface="Arial" panose="020B0604020202020204" pitchFamily="34" charset="0"/>
                <a:cs typeface="Arial" panose="020B0604020202020204" pitchFamily="34" charset="0"/>
              </a:rPr>
              <a:t>NGƯT.PGS.TS. NGUYỄN VĂN A</a:t>
            </a:r>
          </a:p>
        </p:txBody>
      </p:sp>
      <p:sp>
        <p:nvSpPr>
          <p:cNvPr id="4" name="TextBox 3">
            <a:extLst>
              <a:ext uri="{FF2B5EF4-FFF2-40B4-BE49-F238E27FC236}">
                <a16:creationId xmlns:a16="http://schemas.microsoft.com/office/drawing/2014/main" id="{94127D12-3725-166E-6716-40945991D563}"/>
              </a:ext>
            </a:extLst>
          </p:cNvPr>
          <p:cNvSpPr txBox="1"/>
          <p:nvPr/>
        </p:nvSpPr>
        <p:spPr>
          <a:xfrm>
            <a:off x="5140710" y="1282390"/>
            <a:ext cx="4538547" cy="292388"/>
          </a:xfrm>
          <a:prstGeom prst="rect">
            <a:avLst/>
          </a:prstGeom>
          <a:noFill/>
        </p:spPr>
        <p:txBody>
          <a:bodyPr wrap="square" rtlCol="0">
            <a:spAutoFit/>
          </a:bodyPr>
          <a:lstStyle/>
          <a:p>
            <a:pPr algn="ctr"/>
            <a:r>
              <a:rPr lang="vi-VN" sz="1300">
                <a:solidFill>
                  <a:srgbClr val="03549D"/>
                </a:solidFill>
                <a:latin typeface="Arial" panose="020B0604020202020204" pitchFamily="34" charset="0"/>
                <a:cs typeface="Arial" panose="020B0604020202020204" pitchFamily="34" charset="0"/>
              </a:rPr>
              <a:t>Chức vụ</a:t>
            </a:r>
          </a:p>
        </p:txBody>
      </p:sp>
      <p:sp>
        <p:nvSpPr>
          <p:cNvPr id="6" name="TextBox 5">
            <a:extLst>
              <a:ext uri="{FF2B5EF4-FFF2-40B4-BE49-F238E27FC236}">
                <a16:creationId xmlns:a16="http://schemas.microsoft.com/office/drawing/2014/main" id="{55A18684-815D-37CD-6CE8-5E7A37F99273}"/>
              </a:ext>
            </a:extLst>
          </p:cNvPr>
          <p:cNvSpPr txBox="1"/>
          <p:nvPr/>
        </p:nvSpPr>
        <p:spPr>
          <a:xfrm>
            <a:off x="5140710" y="1561171"/>
            <a:ext cx="4538547" cy="292388"/>
          </a:xfrm>
          <a:prstGeom prst="rect">
            <a:avLst/>
          </a:prstGeom>
          <a:noFill/>
        </p:spPr>
        <p:txBody>
          <a:bodyPr wrap="square" rtlCol="0">
            <a:spAutoFit/>
          </a:bodyPr>
          <a:lstStyle/>
          <a:p>
            <a:pPr algn="ctr"/>
            <a:r>
              <a:rPr lang="vi-VN" sz="1300">
                <a:solidFill>
                  <a:srgbClr val="03549D"/>
                </a:solidFill>
                <a:latin typeface="Arial" panose="020B0604020202020204" pitchFamily="34" charset="0"/>
                <a:cs typeface="Arial" panose="020B0604020202020204" pitchFamily="34" charset="0"/>
              </a:rPr>
              <a:t>Đơn vị</a:t>
            </a:r>
          </a:p>
        </p:txBody>
      </p:sp>
      <p:sp>
        <p:nvSpPr>
          <p:cNvPr id="7" name="TextBox 6">
            <a:extLst>
              <a:ext uri="{FF2B5EF4-FFF2-40B4-BE49-F238E27FC236}">
                <a16:creationId xmlns:a16="http://schemas.microsoft.com/office/drawing/2014/main" id="{0348F99E-BE30-9950-B622-4CDC4C20A28E}"/>
              </a:ext>
            </a:extLst>
          </p:cNvPr>
          <p:cNvSpPr txBox="1"/>
          <p:nvPr/>
        </p:nvSpPr>
        <p:spPr>
          <a:xfrm>
            <a:off x="5151861" y="1956371"/>
            <a:ext cx="4538547" cy="292388"/>
          </a:xfrm>
          <a:prstGeom prst="rect">
            <a:avLst/>
          </a:prstGeom>
          <a:noFill/>
        </p:spPr>
        <p:txBody>
          <a:bodyPr wrap="square" rtlCol="0">
            <a:spAutoFit/>
          </a:bodyPr>
          <a:lstStyle/>
          <a:p>
            <a:pPr algn="ctr"/>
            <a:r>
              <a:rPr lang="vi-VN" sz="1300" b="1">
                <a:solidFill>
                  <a:srgbClr val="03549D"/>
                </a:solidFill>
                <a:latin typeface="Arial" panose="020B0604020202020204" pitchFamily="34" charset="0"/>
                <a:cs typeface="Arial" panose="020B0604020202020204" pitchFamily="34" charset="0"/>
              </a:rPr>
              <a:t>Đến tham dự:</a:t>
            </a:r>
          </a:p>
        </p:txBody>
      </p:sp>
      <p:sp>
        <p:nvSpPr>
          <p:cNvPr id="8" name="TextBox 7">
            <a:extLst>
              <a:ext uri="{FF2B5EF4-FFF2-40B4-BE49-F238E27FC236}">
                <a16:creationId xmlns:a16="http://schemas.microsoft.com/office/drawing/2014/main" id="{BA3F68C3-FB8D-948C-C166-752A27E7887D}"/>
              </a:ext>
            </a:extLst>
          </p:cNvPr>
          <p:cNvSpPr txBox="1"/>
          <p:nvPr/>
        </p:nvSpPr>
        <p:spPr>
          <a:xfrm>
            <a:off x="5140710" y="2352906"/>
            <a:ext cx="4538547" cy="861774"/>
          </a:xfrm>
          <a:prstGeom prst="rect">
            <a:avLst/>
          </a:prstGeom>
          <a:noFill/>
        </p:spPr>
        <p:txBody>
          <a:bodyPr wrap="square" rtlCol="0">
            <a:spAutoFit/>
          </a:bodyPr>
          <a:lstStyle/>
          <a:p>
            <a:pPr algn="ctr"/>
            <a:r>
              <a:rPr lang="vi-VN" sz="1600" b="1">
                <a:solidFill>
                  <a:srgbClr val="EB1B25"/>
                </a:solidFill>
                <a:latin typeface="Arial" panose="020B0604020202020204" pitchFamily="34" charset="0"/>
                <a:cs typeface="Arial" panose="020B0604020202020204" pitchFamily="34" charset="0"/>
              </a:rPr>
              <a:t>LỄ TỐT NGHIỆP VÀ TRAO BẰNG</a:t>
            </a:r>
          </a:p>
          <a:p>
            <a:pPr algn="ctr"/>
            <a:r>
              <a:rPr lang="vi-VN" sz="1600" b="1">
                <a:solidFill>
                  <a:srgbClr val="EB1B25"/>
                </a:solidFill>
                <a:latin typeface="Arial" panose="020B0604020202020204" pitchFamily="34" charset="0"/>
                <a:cs typeface="Arial" panose="020B0604020202020204" pitchFamily="34" charset="0"/>
              </a:rPr>
              <a:t>TỐT NGHIỆP THẠC SĨ, KỸ SƯ, CỬ NHÂN</a:t>
            </a:r>
          </a:p>
          <a:p>
            <a:pPr algn="ctr"/>
            <a:r>
              <a:rPr lang="vi-VN" sz="1600" b="1">
                <a:solidFill>
                  <a:srgbClr val="EB1B25"/>
                </a:solidFill>
                <a:latin typeface="Arial" panose="020B0604020202020204" pitchFamily="34" charset="0"/>
                <a:cs typeface="Arial" panose="020B0604020202020204" pitchFamily="34" charset="0"/>
              </a:rPr>
              <a:t>ĐỢT 1 NĂM 2025</a:t>
            </a:r>
          </a:p>
        </p:txBody>
      </p:sp>
      <p:sp>
        <p:nvSpPr>
          <p:cNvPr id="9" name="TextBox 8">
            <a:extLst>
              <a:ext uri="{FF2B5EF4-FFF2-40B4-BE49-F238E27FC236}">
                <a16:creationId xmlns:a16="http://schemas.microsoft.com/office/drawing/2014/main" id="{49A509C7-B500-A361-A5ED-8F4123BD4C2F}"/>
              </a:ext>
            </a:extLst>
          </p:cNvPr>
          <p:cNvSpPr txBox="1"/>
          <p:nvPr/>
        </p:nvSpPr>
        <p:spPr>
          <a:xfrm>
            <a:off x="5002250" y="3303889"/>
            <a:ext cx="4837767" cy="692497"/>
          </a:xfrm>
          <a:prstGeom prst="rect">
            <a:avLst/>
          </a:prstGeom>
          <a:noFill/>
        </p:spPr>
        <p:txBody>
          <a:bodyPr wrap="square" rtlCol="0">
            <a:spAutoFit/>
          </a:bodyPr>
          <a:lstStyle/>
          <a:p>
            <a:r>
              <a:rPr lang="vi-VN" sz="1300" b="1">
                <a:solidFill>
                  <a:srgbClr val="03549D"/>
                </a:solidFill>
                <a:latin typeface="Arial" panose="020B0604020202020204" pitchFamily="34" charset="0"/>
                <a:cs typeface="Arial" panose="020B0604020202020204" pitchFamily="34" charset="0"/>
              </a:rPr>
              <a:t>Thời gian: </a:t>
            </a:r>
            <a:r>
              <a:rPr lang="vi-VN" sz="1300">
                <a:solidFill>
                  <a:srgbClr val="03549D"/>
                </a:solidFill>
                <a:latin typeface="Arial" panose="020B0604020202020204" pitchFamily="34" charset="0"/>
                <a:cs typeface="Arial" panose="020B0604020202020204" pitchFamily="34" charset="0"/>
              </a:rPr>
              <a:t>07:30, ngày 18 tháng 4 năm 2025 (Thứ Sáu)</a:t>
            </a:r>
          </a:p>
          <a:p>
            <a:r>
              <a:rPr lang="vi-VN" sz="1300" b="1">
                <a:solidFill>
                  <a:srgbClr val="03549D"/>
                </a:solidFill>
                <a:latin typeface="Arial" panose="020B0604020202020204" pitchFamily="34" charset="0"/>
                <a:cs typeface="Arial" panose="020B0604020202020204" pitchFamily="34" charset="0"/>
              </a:rPr>
              <a:t>Địa điểm: </a:t>
            </a:r>
            <a:r>
              <a:rPr lang="vi-VN" sz="1300">
                <a:solidFill>
                  <a:srgbClr val="03549D"/>
                </a:solidFill>
                <a:latin typeface="Arial" panose="020B0604020202020204" pitchFamily="34" charset="0"/>
                <a:cs typeface="Arial" panose="020B0604020202020204" pitchFamily="34" charset="0"/>
              </a:rPr>
              <a:t>Hội trường C, Trường Đại học Công Thương TP. HCM </a:t>
            </a:r>
            <a:r>
              <a:rPr lang="vi-VN" sz="1300" i="1">
                <a:solidFill>
                  <a:srgbClr val="03549D"/>
                </a:solidFill>
                <a:latin typeface="Arial" panose="020B0604020202020204" pitchFamily="34" charset="0"/>
                <a:cs typeface="Arial" panose="020B0604020202020204" pitchFamily="34" charset="0"/>
              </a:rPr>
              <a:t>(140 Lê Trọng Tấn, p. Tây Thạnh, q. Tân Phú, TP. HCM)</a:t>
            </a:r>
          </a:p>
        </p:txBody>
      </p:sp>
      <p:sp>
        <p:nvSpPr>
          <p:cNvPr id="10" name="TextBox 9">
            <a:extLst>
              <a:ext uri="{FF2B5EF4-FFF2-40B4-BE49-F238E27FC236}">
                <a16:creationId xmlns:a16="http://schemas.microsoft.com/office/drawing/2014/main" id="{CBCD7B82-43F9-DD31-03CD-858519E79691}"/>
              </a:ext>
            </a:extLst>
          </p:cNvPr>
          <p:cNvSpPr txBox="1"/>
          <p:nvPr/>
        </p:nvSpPr>
        <p:spPr>
          <a:xfrm>
            <a:off x="5140710" y="4208922"/>
            <a:ext cx="4538547" cy="292388"/>
          </a:xfrm>
          <a:prstGeom prst="rect">
            <a:avLst/>
          </a:prstGeom>
          <a:noFill/>
        </p:spPr>
        <p:txBody>
          <a:bodyPr wrap="square" rtlCol="0">
            <a:spAutoFit/>
          </a:bodyPr>
          <a:lstStyle/>
          <a:p>
            <a:pPr algn="ctr"/>
            <a:r>
              <a:rPr lang="vi-VN" sz="1300">
                <a:solidFill>
                  <a:srgbClr val="03549D"/>
                </a:solidFill>
                <a:latin typeface="Arial" panose="020B0604020202020204" pitchFamily="34" charset="0"/>
                <a:cs typeface="Arial" panose="020B0604020202020204" pitchFamily="34" charset="0"/>
              </a:rPr>
              <a:t>Rất hân hạnh được đón tiếp!</a:t>
            </a:r>
          </a:p>
        </p:txBody>
      </p:sp>
      <p:sp>
        <p:nvSpPr>
          <p:cNvPr id="11" name="TextBox 10">
            <a:extLst>
              <a:ext uri="{FF2B5EF4-FFF2-40B4-BE49-F238E27FC236}">
                <a16:creationId xmlns:a16="http://schemas.microsoft.com/office/drawing/2014/main" id="{39E5F2E7-CE8B-80EB-DB2C-6AD7BF34D63A}"/>
              </a:ext>
            </a:extLst>
          </p:cNvPr>
          <p:cNvSpPr txBox="1"/>
          <p:nvPr/>
        </p:nvSpPr>
        <p:spPr>
          <a:xfrm>
            <a:off x="6746490" y="4684408"/>
            <a:ext cx="2609384" cy="292388"/>
          </a:xfrm>
          <a:prstGeom prst="rect">
            <a:avLst/>
          </a:prstGeom>
          <a:noFill/>
        </p:spPr>
        <p:txBody>
          <a:bodyPr wrap="square" rtlCol="0">
            <a:spAutoFit/>
          </a:bodyPr>
          <a:lstStyle/>
          <a:p>
            <a:pPr algn="ctr"/>
            <a:r>
              <a:rPr lang="vi-VN" sz="1300" b="1">
                <a:solidFill>
                  <a:srgbClr val="03549D"/>
                </a:solidFill>
                <a:latin typeface="Arial" panose="020B0604020202020204" pitchFamily="34" charset="0"/>
                <a:cs typeface="Arial" panose="020B0604020202020204" pitchFamily="34" charset="0"/>
              </a:rPr>
              <a:t>HIỆU TRƯỞNG</a:t>
            </a:r>
          </a:p>
        </p:txBody>
      </p:sp>
      <p:sp>
        <p:nvSpPr>
          <p:cNvPr id="12" name="TextBox 11">
            <a:extLst>
              <a:ext uri="{FF2B5EF4-FFF2-40B4-BE49-F238E27FC236}">
                <a16:creationId xmlns:a16="http://schemas.microsoft.com/office/drawing/2014/main" id="{3BAF8368-902D-C8F6-01EA-59C1B2A317D9}"/>
              </a:ext>
            </a:extLst>
          </p:cNvPr>
          <p:cNvSpPr txBox="1"/>
          <p:nvPr/>
        </p:nvSpPr>
        <p:spPr>
          <a:xfrm>
            <a:off x="6473285" y="6006085"/>
            <a:ext cx="3155794" cy="292388"/>
          </a:xfrm>
          <a:prstGeom prst="rect">
            <a:avLst/>
          </a:prstGeom>
          <a:noFill/>
        </p:spPr>
        <p:txBody>
          <a:bodyPr wrap="square" rtlCol="0">
            <a:spAutoFit/>
          </a:bodyPr>
          <a:lstStyle/>
          <a:p>
            <a:pPr algn="ctr"/>
            <a:r>
              <a:rPr lang="vi-VN" sz="1300" b="1">
                <a:solidFill>
                  <a:srgbClr val="03549D"/>
                </a:solidFill>
                <a:latin typeface="Arial" panose="020B0604020202020204" pitchFamily="34" charset="0"/>
                <a:cs typeface="Arial" panose="020B0604020202020204" pitchFamily="34" charset="0"/>
              </a:rPr>
              <a:t>NGƯT.PGS.TS. Nguyễn Xuân Hoàn</a:t>
            </a:r>
          </a:p>
        </p:txBody>
      </p:sp>
      <p:sp>
        <p:nvSpPr>
          <p:cNvPr id="13" name="TextBox 12">
            <a:extLst>
              <a:ext uri="{FF2B5EF4-FFF2-40B4-BE49-F238E27FC236}">
                <a16:creationId xmlns:a16="http://schemas.microsoft.com/office/drawing/2014/main" id="{35290E79-C0B1-5910-7F56-275B08BD4FC3}"/>
              </a:ext>
            </a:extLst>
          </p:cNvPr>
          <p:cNvSpPr txBox="1"/>
          <p:nvPr/>
        </p:nvSpPr>
        <p:spPr>
          <a:xfrm>
            <a:off x="65984" y="1956371"/>
            <a:ext cx="1148576" cy="3046988"/>
          </a:xfrm>
          <a:prstGeom prst="rect">
            <a:avLst/>
          </a:prstGeom>
          <a:noFill/>
        </p:spPr>
        <p:txBody>
          <a:bodyPr wrap="square" rtlCol="0">
            <a:spAutoFit/>
          </a:bodyPr>
          <a:lstStyle/>
          <a:p>
            <a:pPr algn="ctr"/>
            <a:r>
              <a:rPr lang="vi-VN" sz="1200">
                <a:solidFill>
                  <a:srgbClr val="03549D"/>
                </a:solidFill>
                <a:latin typeface="Arial" panose="020B0604020202020204" pitchFamily="34" charset="0"/>
                <a:cs typeface="Arial" panose="020B0604020202020204" pitchFamily="34" charset="0"/>
              </a:rPr>
              <a:t>7h30 – 7h50</a:t>
            </a:r>
          </a:p>
          <a:p>
            <a:pPr algn="ctr"/>
            <a:r>
              <a:rPr lang="vi-VN" sz="1200">
                <a:solidFill>
                  <a:srgbClr val="03549D"/>
                </a:solidFill>
                <a:latin typeface="Arial" panose="020B0604020202020204" pitchFamily="34" charset="0"/>
                <a:cs typeface="Arial" panose="020B0604020202020204" pitchFamily="34" charset="0"/>
              </a:rPr>
              <a:t>7h50 – 8h00</a:t>
            </a:r>
          </a:p>
          <a:p>
            <a:pPr algn="ctr"/>
            <a:r>
              <a:rPr lang="vi-VN" sz="1200">
                <a:solidFill>
                  <a:srgbClr val="03549D"/>
                </a:solidFill>
                <a:latin typeface="Arial" panose="020B0604020202020204" pitchFamily="34" charset="0"/>
                <a:cs typeface="Arial" panose="020B0604020202020204" pitchFamily="34" charset="0"/>
              </a:rPr>
              <a:t>8h00 – 8h05</a:t>
            </a:r>
          </a:p>
          <a:p>
            <a:pPr algn="ctr"/>
            <a:r>
              <a:rPr lang="vi-VN" sz="1200">
                <a:solidFill>
                  <a:srgbClr val="03549D"/>
                </a:solidFill>
                <a:latin typeface="Arial" panose="020B0604020202020204" pitchFamily="34" charset="0"/>
                <a:cs typeface="Arial" panose="020B0604020202020204" pitchFamily="34" charset="0"/>
              </a:rPr>
              <a:t>8h05 – 8h10</a:t>
            </a:r>
          </a:p>
          <a:p>
            <a:pPr algn="ctr"/>
            <a:endParaRPr lang="vi-VN" sz="1200">
              <a:solidFill>
                <a:srgbClr val="03549D"/>
              </a:solidFill>
              <a:latin typeface="Arial" panose="020B0604020202020204" pitchFamily="34" charset="0"/>
              <a:cs typeface="Arial" panose="020B0604020202020204" pitchFamily="34" charset="0"/>
            </a:endParaRPr>
          </a:p>
          <a:p>
            <a:pPr algn="ctr"/>
            <a:endParaRPr lang="vi-VN" sz="1200">
              <a:solidFill>
                <a:srgbClr val="03549D"/>
              </a:solidFill>
              <a:latin typeface="Arial" panose="020B0604020202020204" pitchFamily="34" charset="0"/>
              <a:cs typeface="Arial" panose="020B0604020202020204" pitchFamily="34" charset="0"/>
            </a:endParaRPr>
          </a:p>
          <a:p>
            <a:pPr algn="ctr"/>
            <a:endParaRPr lang="vi-VN" sz="1200">
              <a:solidFill>
                <a:srgbClr val="03549D"/>
              </a:solidFill>
              <a:latin typeface="Arial" panose="020B0604020202020204" pitchFamily="34" charset="0"/>
              <a:cs typeface="Arial" panose="020B0604020202020204" pitchFamily="34" charset="0"/>
            </a:endParaRPr>
          </a:p>
          <a:p>
            <a:pPr algn="ctr"/>
            <a:r>
              <a:rPr lang="vi-VN" sz="1200">
                <a:solidFill>
                  <a:srgbClr val="03549D"/>
                </a:solidFill>
                <a:latin typeface="Arial" panose="020B0604020202020204" pitchFamily="34" charset="0"/>
                <a:cs typeface="Arial" panose="020B0604020202020204" pitchFamily="34" charset="0"/>
              </a:rPr>
              <a:t>8h10 – 8h15</a:t>
            </a:r>
          </a:p>
          <a:p>
            <a:pPr algn="ctr"/>
            <a:endParaRPr lang="vi-VN" sz="1200">
              <a:solidFill>
                <a:srgbClr val="03549D"/>
              </a:solidFill>
              <a:latin typeface="Arial" panose="020B0604020202020204" pitchFamily="34" charset="0"/>
              <a:cs typeface="Arial" panose="020B0604020202020204" pitchFamily="34" charset="0"/>
            </a:endParaRPr>
          </a:p>
          <a:p>
            <a:pPr algn="ctr"/>
            <a:endParaRPr lang="vi-VN" sz="1200">
              <a:solidFill>
                <a:srgbClr val="03549D"/>
              </a:solidFill>
              <a:latin typeface="Arial" panose="020B0604020202020204" pitchFamily="34" charset="0"/>
              <a:cs typeface="Arial" panose="020B0604020202020204" pitchFamily="34" charset="0"/>
            </a:endParaRPr>
          </a:p>
          <a:p>
            <a:pPr algn="ctr"/>
            <a:endParaRPr lang="vi-VN" sz="1200">
              <a:solidFill>
                <a:srgbClr val="03549D"/>
              </a:solidFill>
              <a:latin typeface="Arial" panose="020B0604020202020204" pitchFamily="34" charset="0"/>
              <a:cs typeface="Arial" panose="020B0604020202020204" pitchFamily="34" charset="0"/>
            </a:endParaRPr>
          </a:p>
          <a:p>
            <a:pPr algn="ctr"/>
            <a:r>
              <a:rPr lang="vi-VN" sz="1200">
                <a:solidFill>
                  <a:srgbClr val="03549D"/>
                </a:solidFill>
                <a:latin typeface="Arial" panose="020B0604020202020204" pitchFamily="34" charset="0"/>
                <a:cs typeface="Arial" panose="020B0604020202020204" pitchFamily="34" charset="0"/>
              </a:rPr>
              <a:t>8h15 – 8h20</a:t>
            </a:r>
          </a:p>
          <a:p>
            <a:pPr algn="ctr"/>
            <a:endParaRPr lang="vi-VN" sz="1200">
              <a:solidFill>
                <a:srgbClr val="03549D"/>
              </a:solidFill>
              <a:latin typeface="Arial" panose="020B0604020202020204" pitchFamily="34" charset="0"/>
              <a:cs typeface="Arial" panose="020B0604020202020204" pitchFamily="34" charset="0"/>
            </a:endParaRPr>
          </a:p>
          <a:p>
            <a:pPr algn="ctr"/>
            <a:r>
              <a:rPr lang="vi-VN" sz="1200">
                <a:solidFill>
                  <a:srgbClr val="03549D"/>
                </a:solidFill>
                <a:latin typeface="Arial" panose="020B0604020202020204" pitchFamily="34" charset="0"/>
                <a:cs typeface="Arial" panose="020B0604020202020204" pitchFamily="34" charset="0"/>
              </a:rPr>
              <a:t>8h20 – 8h30</a:t>
            </a:r>
          </a:p>
          <a:p>
            <a:pPr algn="ctr"/>
            <a:r>
              <a:rPr lang="vi-VN" sz="1200">
                <a:solidFill>
                  <a:srgbClr val="03549D"/>
                </a:solidFill>
                <a:latin typeface="Arial" panose="020B0604020202020204" pitchFamily="34" charset="0"/>
                <a:cs typeface="Arial" panose="020B0604020202020204" pitchFamily="34" charset="0"/>
              </a:rPr>
              <a:t>8h30 – 8h50</a:t>
            </a:r>
          </a:p>
          <a:p>
            <a:pPr algn="ctr"/>
            <a:r>
              <a:rPr lang="vi-VN" sz="1200">
                <a:solidFill>
                  <a:srgbClr val="03549D"/>
                </a:solidFill>
                <a:latin typeface="Arial" panose="020B0604020202020204" pitchFamily="34" charset="0"/>
                <a:cs typeface="Arial" panose="020B0604020202020204" pitchFamily="34" charset="0"/>
              </a:rPr>
              <a:t>8h50 – 11h30</a:t>
            </a:r>
          </a:p>
        </p:txBody>
      </p:sp>
      <p:sp>
        <p:nvSpPr>
          <p:cNvPr id="16" name="TextBox 15">
            <a:extLst>
              <a:ext uri="{FF2B5EF4-FFF2-40B4-BE49-F238E27FC236}">
                <a16:creationId xmlns:a16="http://schemas.microsoft.com/office/drawing/2014/main" id="{EFBE3868-7276-1D18-0062-2F254826982D}"/>
              </a:ext>
            </a:extLst>
          </p:cNvPr>
          <p:cNvSpPr txBox="1"/>
          <p:nvPr/>
        </p:nvSpPr>
        <p:spPr>
          <a:xfrm>
            <a:off x="1214560" y="1945220"/>
            <a:ext cx="3689192" cy="3046988"/>
          </a:xfrm>
          <a:prstGeom prst="rect">
            <a:avLst/>
          </a:prstGeom>
          <a:noFill/>
        </p:spPr>
        <p:txBody>
          <a:bodyPr wrap="square" rtlCol="0">
            <a:spAutoFit/>
          </a:bodyPr>
          <a:lstStyle/>
          <a:p>
            <a:pPr algn="just"/>
            <a:r>
              <a:rPr lang="vi-VN" sz="1200">
                <a:solidFill>
                  <a:srgbClr val="03549D"/>
                </a:solidFill>
                <a:latin typeface="Arial" panose="020B0604020202020204" pitchFamily="34" charset="0"/>
                <a:cs typeface="Arial" panose="020B0604020202020204" pitchFamily="34" charset="0"/>
              </a:rPr>
              <a:t>Văn nghệ chào mừng</a:t>
            </a:r>
          </a:p>
          <a:p>
            <a:pPr algn="just"/>
            <a:r>
              <a:rPr lang="vi-VN" sz="1200">
                <a:solidFill>
                  <a:srgbClr val="03549D"/>
                </a:solidFill>
                <a:latin typeface="Arial" panose="020B0604020202020204" pitchFamily="34" charset="0"/>
                <a:cs typeface="Arial" panose="020B0604020202020204" pitchFamily="34" charset="0"/>
              </a:rPr>
              <a:t>Chào cờ, tuyên bố lý do, giới thiệu đại biểu</a:t>
            </a:r>
          </a:p>
          <a:p>
            <a:pPr algn="just"/>
            <a:r>
              <a:rPr lang="vi-VN" sz="1200">
                <a:solidFill>
                  <a:srgbClr val="03549D"/>
                </a:solidFill>
                <a:latin typeface="Arial" panose="020B0604020202020204" pitchFamily="34" charset="0"/>
                <a:cs typeface="Arial" panose="020B0604020202020204" pitchFamily="34" charset="0"/>
              </a:rPr>
              <a:t>Phát biểu chúc mừng của Lãnh đạo Nhà trường</a:t>
            </a:r>
          </a:p>
          <a:p>
            <a:pPr algn="just"/>
            <a:r>
              <a:rPr lang="vi-VN" sz="1200">
                <a:solidFill>
                  <a:srgbClr val="03549D"/>
                </a:solidFill>
                <a:latin typeface="Arial" panose="020B0604020202020204" pitchFamily="34" charset="0"/>
                <a:cs typeface="Arial" panose="020B0604020202020204" pitchFamily="34" charset="0"/>
              </a:rPr>
              <a:t>Công bố Quyết định công nhận tốt nghiệp trình độ thạc sĩ và Quyết định tặng giấy khen và phần thưởng cho học viên trình độ thạc sĩ tốt nghiệp thủ khoa Trường năm 2025 đợt 1</a:t>
            </a:r>
          </a:p>
          <a:p>
            <a:pPr algn="just"/>
            <a:r>
              <a:rPr lang="vi-VN" sz="1200">
                <a:solidFill>
                  <a:srgbClr val="03549D"/>
                </a:solidFill>
                <a:latin typeface="Arial" panose="020B0604020202020204" pitchFamily="34" charset="0"/>
                <a:cs typeface="Arial" panose="020B0604020202020204" pitchFamily="34" charset="0"/>
              </a:rPr>
              <a:t>Công bố Quyết định tốt nghiệp trình độ đại học năm 2025 đợt 1; Quyết định và khen thưởng sinh viên thủ khoa ngành, tốt nghiệp loại giỏi, xuất sắc năm 2025 đợt 1</a:t>
            </a:r>
          </a:p>
          <a:p>
            <a:pPr algn="just"/>
            <a:r>
              <a:rPr lang="vi-VN" sz="1200">
                <a:solidFill>
                  <a:srgbClr val="03549D"/>
                </a:solidFill>
                <a:latin typeface="Arial" panose="020B0604020202020204" pitchFamily="34" charset="0"/>
                <a:cs typeface="Arial" panose="020B0604020202020204" pitchFamily="34" charset="0"/>
              </a:rPr>
              <a:t>Đại diện sinh viên phát biểu và tặng hoa tri ân đến Lãnh đạo Nhà trường</a:t>
            </a:r>
          </a:p>
          <a:p>
            <a:pPr algn="just"/>
            <a:r>
              <a:rPr lang="vi-VN" sz="1200">
                <a:solidFill>
                  <a:srgbClr val="03549D"/>
                </a:solidFill>
                <a:latin typeface="Arial" panose="020B0604020202020204" pitchFamily="34" charset="0"/>
                <a:cs typeface="Arial" panose="020B0604020202020204" pitchFamily="34" charset="0"/>
              </a:rPr>
              <a:t>Tri ân gia đình, thầy cô</a:t>
            </a:r>
          </a:p>
          <a:p>
            <a:pPr algn="just"/>
            <a:r>
              <a:rPr lang="vi-VN" sz="1200">
                <a:solidFill>
                  <a:srgbClr val="03549D"/>
                </a:solidFill>
                <a:latin typeface="Arial" panose="020B0604020202020204" pitchFamily="34" charset="0"/>
                <a:cs typeface="Arial" panose="020B0604020202020204" pitchFamily="34" charset="0"/>
              </a:rPr>
              <a:t>Trao bằng tốt nghiệp thạc sĩ</a:t>
            </a:r>
          </a:p>
          <a:p>
            <a:pPr algn="just"/>
            <a:r>
              <a:rPr lang="vi-VN" sz="1200">
                <a:solidFill>
                  <a:srgbClr val="03549D"/>
                </a:solidFill>
                <a:latin typeface="Arial" panose="020B0604020202020204" pitchFamily="34" charset="0"/>
                <a:cs typeface="Arial" panose="020B0604020202020204" pitchFamily="34" charset="0"/>
              </a:rPr>
              <a:t>Trao bằng tốt nghiệp kỹ sư, cử nhân</a:t>
            </a:r>
          </a:p>
        </p:txBody>
      </p:sp>
    </p:spTree>
    <p:extLst>
      <p:ext uri="{BB962C8B-B14F-4D97-AF65-F5344CB8AC3E}">
        <p14:creationId xmlns:p14="http://schemas.microsoft.com/office/powerpoint/2010/main" val="102096811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14</TotalTime>
  <Words>301</Words>
  <Application>Microsoft Macintosh PowerPoint</Application>
  <PresentationFormat>A4 Paper (210x297 mm)</PresentationFormat>
  <Paragraphs>42</Paragraphs>
  <Slides>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vt:i4>
      </vt:variant>
    </vt:vector>
  </HeadingPairs>
  <TitlesOfParts>
    <vt:vector size="6" baseType="lpstr">
      <vt:lpstr>Aptos</vt:lpstr>
      <vt:lpstr>Aptos Display</vt:lpstr>
      <vt:lpstr>Arial</vt:lpstr>
      <vt:lpstr>Office Theme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Võ Văn Vũ</dc:creator>
  <cp:lastModifiedBy>Võ Văn Vũ</cp:lastModifiedBy>
  <cp:revision>4</cp:revision>
  <dcterms:created xsi:type="dcterms:W3CDTF">2025-06-09T02:26:08Z</dcterms:created>
  <dcterms:modified xsi:type="dcterms:W3CDTF">2025-06-09T02:40:52Z</dcterms:modified>
</cp:coreProperties>
</file>