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20"/>
    <p:restoredTop sz="94682"/>
  </p:normalViewPr>
  <p:slideViewPr>
    <p:cSldViewPr snapToGrid="0">
      <p:cViewPr>
        <p:scale>
          <a:sx n="73" d="100"/>
          <a:sy n="73" d="100"/>
        </p:scale>
        <p:origin x="3312" y="3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6C8B2-90A5-824B-9024-4BB3C2D89564}" type="datetimeFigureOut">
              <a:t>13/10/25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B7784-26A7-E145-8767-B63BBE5FCC33}" type="slidenum">
              <a:t>‹#›</a:t>
            </a:fld>
            <a:endParaRPr lang="en-VN"/>
          </a:p>
        </p:txBody>
      </p:sp>
      <p:pic>
        <p:nvPicPr>
          <p:cNvPr id="8" name="Picture 7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AC48DFF2-A96A-E6A5-7AF7-E4DEBE6B10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87501" y="704539"/>
            <a:ext cx="3282998" cy="683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856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6C8B2-90A5-824B-9024-4BB3C2D89564}" type="datetimeFigureOut">
              <a:t>13/10/25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B7784-26A7-E145-8767-B63BBE5FCC33}" type="slidenum"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882295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6C8B2-90A5-824B-9024-4BB3C2D89564}" type="datetimeFigureOut">
              <a:t>13/10/25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B7784-26A7-E145-8767-B63BBE5FCC33}" type="slidenum"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4287910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6C8B2-90A5-824B-9024-4BB3C2D89564}" type="datetimeFigureOut">
              <a:t>13/10/25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B7784-26A7-E145-8767-B63BBE5FCC33}" type="slidenum"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465844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6C8B2-90A5-824B-9024-4BB3C2D89564}" type="datetimeFigureOut">
              <a:t>13/10/25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B7784-26A7-E145-8767-B63BBE5FCC33}" type="slidenum"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992669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6C8B2-90A5-824B-9024-4BB3C2D89564}" type="datetimeFigureOut">
              <a:t>13/10/25</a:t>
            </a:fld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B7784-26A7-E145-8767-B63BBE5FCC33}" type="slidenum"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132972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6C8B2-90A5-824B-9024-4BB3C2D89564}" type="datetimeFigureOut">
              <a:t>13/10/25</a:t>
            </a:fld>
            <a:endParaRPr lang="en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B7784-26A7-E145-8767-B63BBE5FCC33}" type="slidenum"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314262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6C8B2-90A5-824B-9024-4BB3C2D89564}" type="datetimeFigureOut">
              <a:t>13/10/25</a:t>
            </a:fld>
            <a:endParaRPr lang="en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B7784-26A7-E145-8767-B63BBE5FCC33}" type="slidenum"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373853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6C8B2-90A5-824B-9024-4BB3C2D89564}" type="datetimeFigureOut">
              <a:t>13/10/25</a:t>
            </a:fld>
            <a:endParaRPr lang="en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B7784-26A7-E145-8767-B63BBE5FCC33}" type="slidenum"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831987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2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6C8B2-90A5-824B-9024-4BB3C2D89564}" type="datetimeFigureOut">
              <a:t>13/10/25</a:t>
            </a:fld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B7784-26A7-E145-8767-B63BBE5FCC33}" type="slidenum"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630932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2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6C8B2-90A5-824B-9024-4BB3C2D89564}" type="datetimeFigureOut">
              <a:t>13/10/25</a:t>
            </a:fld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B7784-26A7-E145-8767-B63BBE5FCC33}" type="slidenum"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015540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7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C76C8B2-90A5-824B-9024-4BB3C2D89564}" type="datetimeFigureOut">
              <a:t>13/10/25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3DB7784-26A7-E145-8767-B63BBE5FCC33}" type="slidenum"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394925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BDD60A2-2E1C-5253-3C05-8BAC01289FC2}"/>
              </a:ext>
            </a:extLst>
          </p:cNvPr>
          <p:cNvSpPr txBox="1"/>
          <p:nvPr/>
        </p:nvSpPr>
        <p:spPr>
          <a:xfrm>
            <a:off x="920578" y="1705232"/>
            <a:ext cx="5016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>
                <a:solidFill>
                  <a:srgbClr val="FF0000"/>
                </a:solidFill>
                <a:latin typeface="+mj-lt"/>
              </a:rPr>
              <a:t>THƯ CẢM ƠN</a:t>
            </a:r>
            <a:endParaRPr lang="en-VN" sz="3600" b="1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F42E34-FA55-55C0-E65C-90C4ACE3CA63}"/>
              </a:ext>
            </a:extLst>
          </p:cNvPr>
          <p:cNvSpPr txBox="1"/>
          <p:nvPr/>
        </p:nvSpPr>
        <p:spPr>
          <a:xfrm>
            <a:off x="568411" y="2450417"/>
            <a:ext cx="572117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300" b="1">
                <a:solidFill>
                  <a:srgbClr val="0070C0"/>
                </a:solidFill>
                <a:latin typeface="+mj-lt"/>
              </a:rPr>
              <a:t>TRƯỜNG ĐẠI HỌC CÔNG THƯƠNG THÀNH PHỐ HỒ CHÍ MINH</a:t>
            </a:r>
            <a:endParaRPr lang="en-VN" sz="1300" b="1">
              <a:solidFill>
                <a:srgbClr val="0070C0"/>
              </a:solidFill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B2B16E-C7C0-06EE-0185-3B379B901A0A}"/>
              </a:ext>
            </a:extLst>
          </p:cNvPr>
          <p:cNvSpPr txBox="1"/>
          <p:nvPr/>
        </p:nvSpPr>
        <p:spPr>
          <a:xfrm>
            <a:off x="568411" y="2858190"/>
            <a:ext cx="572117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300" b="1">
                <a:solidFill>
                  <a:srgbClr val="0070C0"/>
                </a:solidFill>
                <a:latin typeface="+mj-lt"/>
              </a:rPr>
              <a:t>Trân trọng cảm ơn</a:t>
            </a:r>
            <a:endParaRPr lang="en-VN" sz="1300" b="1">
              <a:solidFill>
                <a:srgbClr val="0070C0"/>
              </a:solidFill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D78372-1788-691A-0154-B8D01CA0761B}"/>
              </a:ext>
            </a:extLst>
          </p:cNvPr>
          <p:cNvSpPr txBox="1"/>
          <p:nvPr/>
        </p:nvSpPr>
        <p:spPr>
          <a:xfrm>
            <a:off x="568411" y="3368349"/>
            <a:ext cx="5721178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vi-VN" sz="1600" b="1">
                <a:solidFill>
                  <a:srgbClr val="FF0000"/>
                </a:solidFill>
                <a:latin typeface="+mj-lt"/>
              </a:rPr>
              <a:t>TÊN ĐƠN VỊ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A0741D-A798-8838-704F-6F3FF4CFDF06}"/>
              </a:ext>
            </a:extLst>
          </p:cNvPr>
          <p:cNvSpPr txBox="1"/>
          <p:nvPr/>
        </p:nvSpPr>
        <p:spPr>
          <a:xfrm>
            <a:off x="568411" y="4479701"/>
            <a:ext cx="572117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300" b="1">
                <a:solidFill>
                  <a:srgbClr val="0070C0"/>
                </a:solidFill>
                <a:latin typeface="+mj-lt"/>
              </a:rPr>
              <a:t>Nội dung</a:t>
            </a:r>
            <a:endParaRPr lang="en-VN" sz="1300" b="1">
              <a:solidFill>
                <a:srgbClr val="0070C0"/>
              </a:solidFill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C32598E-5B05-5ED7-0C4D-BDDABFE64C2B}"/>
              </a:ext>
            </a:extLst>
          </p:cNvPr>
          <p:cNvSpPr txBox="1"/>
          <p:nvPr/>
        </p:nvSpPr>
        <p:spPr>
          <a:xfrm>
            <a:off x="619782" y="5702323"/>
            <a:ext cx="572117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300">
                <a:solidFill>
                  <a:srgbClr val="0070C0"/>
                </a:solidFill>
                <a:latin typeface="+mj-lt"/>
              </a:rPr>
              <a:t>Kính chúc Quý Đơn vị ngày càng phát triển và thành công!</a:t>
            </a:r>
            <a:endParaRPr lang="en-VN" sz="130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B7905E-70AF-66C5-79FD-D228682B6881}"/>
              </a:ext>
            </a:extLst>
          </p:cNvPr>
          <p:cNvSpPr txBox="1"/>
          <p:nvPr/>
        </p:nvSpPr>
        <p:spPr>
          <a:xfrm>
            <a:off x="2352782" y="6051648"/>
            <a:ext cx="393680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300">
                <a:solidFill>
                  <a:srgbClr val="0070C0"/>
                </a:solidFill>
                <a:latin typeface="+mj-lt"/>
              </a:rPr>
              <a:t>Thành phố Hồ Chí Minh, ngày 05 tháng 9 năm 2025</a:t>
            </a:r>
            <a:endParaRPr lang="en-VN" sz="130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F6F656A-F47D-2E52-35BF-00878C4B8ACB}"/>
              </a:ext>
            </a:extLst>
          </p:cNvPr>
          <p:cNvSpPr txBox="1"/>
          <p:nvPr/>
        </p:nvSpPr>
        <p:spPr>
          <a:xfrm>
            <a:off x="2352782" y="6349599"/>
            <a:ext cx="393680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300" b="1">
                <a:solidFill>
                  <a:srgbClr val="0070C0"/>
                </a:solidFill>
                <a:latin typeface="+mj-lt"/>
              </a:rPr>
              <a:t>HIỆU TRƯỞNG</a:t>
            </a:r>
            <a:endParaRPr lang="en-VN" sz="1300" b="1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86A3D78-6B2D-D0F2-0CBD-2628CC04F57B}"/>
              </a:ext>
            </a:extLst>
          </p:cNvPr>
          <p:cNvSpPr txBox="1"/>
          <p:nvPr/>
        </p:nvSpPr>
        <p:spPr>
          <a:xfrm>
            <a:off x="2352782" y="7438658"/>
            <a:ext cx="393680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300" b="1">
                <a:solidFill>
                  <a:srgbClr val="0070C0"/>
                </a:solidFill>
                <a:latin typeface="+mj-lt"/>
              </a:rPr>
              <a:t>NGƯT.PGS.TS. Nguyễn Xuân Hoàn</a:t>
            </a:r>
            <a:endParaRPr lang="en-VN" sz="1300" b="1"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723356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</TotalTime>
  <Words>58</Words>
  <Application>Microsoft Macintosh PowerPoint</Application>
  <PresentationFormat>A4 Paper (210x297 mm)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Võ Văn Vũ</dc:creator>
  <cp:lastModifiedBy>Võ Văn Vũ</cp:lastModifiedBy>
  <cp:revision>3</cp:revision>
  <dcterms:created xsi:type="dcterms:W3CDTF">2025-10-13T08:29:22Z</dcterms:created>
  <dcterms:modified xsi:type="dcterms:W3CDTF">2025-10-13T08:42:46Z</dcterms:modified>
</cp:coreProperties>
</file>