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49D"/>
    <a:srgbClr val="EB1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82"/>
  </p:normalViewPr>
  <p:slideViewPr>
    <p:cSldViewPr snapToGrid="0">
      <p:cViewPr varScale="1">
        <p:scale>
          <a:sx n="79" d="100"/>
          <a:sy n="79" d="100"/>
        </p:scale>
        <p:origin x="20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609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20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52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916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67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62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16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337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6300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2385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114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EC820-9E27-F84D-A3B7-5C668C6ADFBD}" type="datetimeFigureOut">
              <a:t>15/10/25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1E821-AA32-914D-B6A5-C980768F92F3}" type="slidenum">
              <a:rPr lang="en-VN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000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BAB71B-E0F7-B777-90C6-7B31E3CECDE8}"/>
              </a:ext>
            </a:extLst>
          </p:cNvPr>
          <p:cNvSpPr txBox="1"/>
          <p:nvPr/>
        </p:nvSpPr>
        <p:spPr>
          <a:xfrm>
            <a:off x="1782798" y="2991351"/>
            <a:ext cx="329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MỜI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D33B7-ABFE-AA19-8C9A-67DE429AFA7E}"/>
              </a:ext>
            </a:extLst>
          </p:cNvPr>
          <p:cNvSpPr txBox="1"/>
          <p:nvPr/>
        </p:nvSpPr>
        <p:spPr>
          <a:xfrm>
            <a:off x="719451" y="4045059"/>
            <a:ext cx="5419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DỰ LỄ TỐT NGHIỆP</a:t>
            </a:r>
          </a:p>
          <a:p>
            <a:pPr algn="ctr"/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TRAO BẰNG TỐT NGHIỆP THẠC SĨ, KỸ SƯ, CỬ NHÂN ĐỢT 1 NĂM 2025</a:t>
            </a:r>
          </a:p>
        </p:txBody>
      </p:sp>
    </p:spTree>
    <p:extLst>
      <p:ext uri="{BB962C8B-B14F-4D97-AF65-F5344CB8AC3E}">
        <p14:creationId xmlns:p14="http://schemas.microsoft.com/office/powerpoint/2010/main" val="383244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8E71B-CFBC-2BDC-2A86-51CD5C7E26F9}"/>
              </a:ext>
            </a:extLst>
          </p:cNvPr>
          <p:cNvSpPr txBox="1"/>
          <p:nvPr/>
        </p:nvSpPr>
        <p:spPr>
          <a:xfrm>
            <a:off x="702323" y="1509478"/>
            <a:ext cx="545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CÔNG THƯƠNG TP. HỒ CHÍ MINH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7641A-E228-0436-7EDE-C2268CFCA1F4}"/>
              </a:ext>
            </a:extLst>
          </p:cNvPr>
          <p:cNvSpPr txBox="1"/>
          <p:nvPr/>
        </p:nvSpPr>
        <p:spPr>
          <a:xfrm>
            <a:off x="1170876" y="2058462"/>
            <a:ext cx="453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EB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NGƯT.PGS.TS. NGUYỄN VĂN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27D12-3725-166E-6716-40945991D563}"/>
              </a:ext>
            </a:extLst>
          </p:cNvPr>
          <p:cNvSpPr txBox="1"/>
          <p:nvPr/>
        </p:nvSpPr>
        <p:spPr>
          <a:xfrm>
            <a:off x="1159724" y="2494769"/>
            <a:ext cx="453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vụ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18684-815D-37CD-6CE8-5E7A37F99273}"/>
              </a:ext>
            </a:extLst>
          </p:cNvPr>
          <p:cNvSpPr txBox="1"/>
          <p:nvPr/>
        </p:nvSpPr>
        <p:spPr>
          <a:xfrm>
            <a:off x="1170876" y="2859684"/>
            <a:ext cx="453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8F99E-BE30-9950-B622-4CDC4C20A28E}"/>
              </a:ext>
            </a:extLst>
          </p:cNvPr>
          <p:cNvSpPr txBox="1"/>
          <p:nvPr/>
        </p:nvSpPr>
        <p:spPr>
          <a:xfrm>
            <a:off x="1170876" y="3290791"/>
            <a:ext cx="453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tham dự: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F68C3-FB8D-948C-C166-752A27E7887D}"/>
              </a:ext>
            </a:extLst>
          </p:cNvPr>
          <p:cNvSpPr txBox="1"/>
          <p:nvPr/>
        </p:nvSpPr>
        <p:spPr>
          <a:xfrm>
            <a:off x="835177" y="3752047"/>
            <a:ext cx="518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EB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TỐT NGHIỆP VÀ TRAO BẰNG</a:t>
            </a:r>
          </a:p>
          <a:p>
            <a:pPr algn="ctr"/>
            <a:r>
              <a:rPr lang="vi-VN" sz="2000" b="1">
                <a:solidFill>
                  <a:srgbClr val="EB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NGHIỆP THẠC SĨ, KỸ SƯ, CỬ NHÂN ĐỢT 1 NĂM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509C7-B500-A361-A5ED-8F4123BD4C2F}"/>
              </a:ext>
            </a:extLst>
          </p:cNvPr>
          <p:cNvSpPr txBox="1"/>
          <p:nvPr/>
        </p:nvSpPr>
        <p:spPr>
          <a:xfrm>
            <a:off x="510629" y="5005227"/>
            <a:ext cx="583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gian: </a:t>
            </a:r>
            <a:r>
              <a:rPr lang="vi-VN" sz="1600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07:30, ngày 18 tháng 4 năm 2025 (Thứ Sáu)</a:t>
            </a:r>
          </a:p>
          <a:p>
            <a:r>
              <a:rPr lang="vi-VN" sz="1600" b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điểm: </a:t>
            </a:r>
            <a:r>
              <a:rPr lang="vi-VN" sz="1600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trường C, Trường Đại học Công Thương TP. HCM </a:t>
            </a:r>
            <a:r>
              <a:rPr lang="vi-VN" sz="1600" i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(140 Lê Trọng Tấn, p. Tây Thạnh, q. Tân Phú, TP. HCM)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D7B82-43F9-DD31-03CD-858519E79691}"/>
              </a:ext>
            </a:extLst>
          </p:cNvPr>
          <p:cNvSpPr txBox="1"/>
          <p:nvPr/>
        </p:nvSpPr>
        <p:spPr>
          <a:xfrm>
            <a:off x="1159724" y="6065646"/>
            <a:ext cx="453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hân hạnh được đón tiếp!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5F2E7-CE8B-80EB-DB2C-6AD7BF34D63A}"/>
              </a:ext>
            </a:extLst>
          </p:cNvPr>
          <p:cNvSpPr txBox="1"/>
          <p:nvPr/>
        </p:nvSpPr>
        <p:spPr>
          <a:xfrm>
            <a:off x="2961445" y="6566482"/>
            <a:ext cx="2609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TRƯỞNG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F8368-902D-C8F6-01EA-59C1B2A317D9}"/>
              </a:ext>
            </a:extLst>
          </p:cNvPr>
          <p:cNvSpPr txBox="1"/>
          <p:nvPr/>
        </p:nvSpPr>
        <p:spPr>
          <a:xfrm>
            <a:off x="2426843" y="7883532"/>
            <a:ext cx="367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>
                <a:solidFill>
                  <a:srgbClr val="035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NGƯT.PGS.TS. Nguyễn Xuân Hoàn</a:t>
            </a:r>
          </a:p>
        </p:txBody>
      </p:sp>
    </p:spTree>
    <p:extLst>
      <p:ext uri="{BB962C8B-B14F-4D97-AF65-F5344CB8AC3E}">
        <p14:creationId xmlns:p14="http://schemas.microsoft.com/office/powerpoint/2010/main" val="102096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139</Words>
  <Application>Microsoft Macintosh PowerPoint</Application>
  <PresentationFormat>A4 Paper (210x297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Võ Văn Vũ</dc:creator>
  <cp:lastModifiedBy>Võ Văn Vũ</cp:lastModifiedBy>
  <cp:revision>6</cp:revision>
  <dcterms:created xsi:type="dcterms:W3CDTF">2025-06-09T02:26:08Z</dcterms:created>
  <dcterms:modified xsi:type="dcterms:W3CDTF">2025-10-15T06:32:41Z</dcterms:modified>
</cp:coreProperties>
</file>